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-26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2769-3F14-4EF4-9DA2-551AE5B5C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82A85-C7D4-4B1E-9C88-0BA7C5AA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93C3B-8BAB-4ACC-95C2-C4419D8F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9515C-C850-4AE8-9E08-E67554F9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16B7-E067-4218-BD17-AEA117FB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31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1100-9C80-4A61-B7D7-3D1D92B8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6075-4086-4EE5-87EC-B32D8B248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F519-B3A1-4591-9F8D-BDB66D3C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F7F09-FD52-4C8E-9AAE-32911687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C1656-9F47-42E2-B860-FCA7BB43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028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E8DB6-197B-4E77-A08D-9AF6C3EF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80619-C133-4A16-984F-73CB07D7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3DE5F-59D2-4FC8-9517-B73BAA56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1B28-2AD6-416A-87D7-C1F11629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70C5-3D7B-4187-BF18-F0733302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163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68C6-52A9-4442-B4CE-13AAB557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22B6-E20B-4F8A-9EB1-A8B9EA582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C1598-E781-45C9-BD87-EE8CB1AE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CDA5A-0626-4630-BA2C-E2F3249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6645-4323-4A38-8044-0699FDFC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1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FEE1-B1DA-477D-B38D-0A525539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C5C72-9A55-4BBA-9772-057562A2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6A66-3B7B-4B8E-8482-D9E66BDA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A1D5-F306-4965-8336-DFDEA930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D959-027C-4AD7-B386-93C1020B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31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BB8C-6299-45EF-BA93-518C15F0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496-36EA-4262-BBAE-12E72F339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63C7A-FED2-4A4E-9E8B-6509C65EE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50C4D-7413-445D-8ED8-4FE7B607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D62AE-B6D0-44E6-9E4F-207B1F63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7BF3A-E005-426B-8937-5FD08FAA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689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9782-5189-43AD-A829-88D686B6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E91A3-10E2-4333-A522-4AEC1227B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B9BBE-A471-418C-908E-8CE36034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EE993-9ECD-4384-9F16-EDFD2939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7D25F-411E-4B4B-A8A0-9913A8A77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1BE21-B8CD-448F-A7F5-DAF0CD76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4E71B-E9B2-4C79-96B6-52C2587C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37189-1620-47DB-83ED-F3D00EF5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871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94A5-891B-43D0-85B5-000608F8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9B1BA-03E4-443F-90A0-AD7DD457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72098-B974-45B7-8C23-18B6CE7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4202-2D98-435B-BDB1-D84F6119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951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23600-E4F0-4677-93E9-2165E3A5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074EE-A21D-484F-8265-138BB331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16E-334D-42AF-A442-B1066303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906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CF6C-C32D-4923-B64D-6356F8D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50CB-15E9-46AA-B478-00B641238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19ACC-2AD6-482D-8948-BE096BABD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6B845-415D-424B-8624-3C8F9821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02798-4926-4F97-BD30-9AE0D5D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3E584-4D38-478F-85D0-4FB38061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225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C860-F402-4F59-968A-8755D602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A2176-8EA0-4585-842D-EFA492E4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E0FD5-E739-43B0-A653-FD3A1A669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7826E-E2E9-439E-8FE2-B2CD7F307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C7D9C-EA58-44C6-A887-F2C5C3E7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15AE2-F89B-49A3-8C61-73E44983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858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5BD-F2EF-49A4-86B7-568166A1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B504-AEA4-4099-9F07-1D49BBE01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E1C4-0483-4BD1-A108-4451E1FD2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81BBD-FCB8-4879-9710-6FB85CFC1127}" type="datetimeFigureOut">
              <a:rPr lang="pt-PT" smtClean="0"/>
              <a:t>30/12/2021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89FCD-2D46-462A-8CE8-1B1DA9951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6929C-75A8-4F67-AFC4-D4A66CA92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79A42-9F23-49E5-A914-3BE57159560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316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8D71FD0-81D2-438F-86F2-7D7E37F32006}"/>
              </a:ext>
            </a:extLst>
          </p:cNvPr>
          <p:cNvGrpSpPr/>
          <p:nvPr/>
        </p:nvGrpSpPr>
        <p:grpSpPr>
          <a:xfrm>
            <a:off x="1332436" y="982082"/>
            <a:ext cx="9527127" cy="5006657"/>
            <a:chOff x="485575" y="1763614"/>
            <a:chExt cx="9527127" cy="50066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6F170C-9DA9-4686-A0A5-8BCED2AE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38"/>
            <a:stretch/>
          </p:blipFill>
          <p:spPr>
            <a:xfrm>
              <a:off x="5438549" y="2786648"/>
              <a:ext cx="4574153" cy="39836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7779D8-2E89-448D-9DC6-EB724377C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575" y="2422109"/>
              <a:ext cx="4919224" cy="4348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9A4F59-1282-4160-B36A-0A310409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03" y="1763614"/>
              <a:ext cx="2683826" cy="1016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84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633183-05ED-46B1-B9E5-B3CF4B7A0D4D}"/>
              </a:ext>
            </a:extLst>
          </p:cNvPr>
          <p:cNvGrpSpPr/>
          <p:nvPr/>
        </p:nvGrpSpPr>
        <p:grpSpPr>
          <a:xfrm>
            <a:off x="1181100" y="679450"/>
            <a:ext cx="9474200" cy="5360072"/>
            <a:chOff x="0" y="289189"/>
            <a:chExt cx="12227440" cy="65186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CA03D1-63A7-4066-8756-EFC1FFCE5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71650"/>
              <a:ext cx="6323272" cy="50135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275E23-539F-41A2-B6AC-A3ECE3E1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058" y="289189"/>
              <a:ext cx="5809068" cy="13552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2FCB76-BCB9-4992-9869-5C83EE60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3240" y="1749006"/>
              <a:ext cx="5664200" cy="5058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1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D9B3B-750B-4CDA-853C-B5725E8BADDA}"/>
              </a:ext>
            </a:extLst>
          </p:cNvPr>
          <p:cNvGrpSpPr/>
          <p:nvPr/>
        </p:nvGrpSpPr>
        <p:grpSpPr>
          <a:xfrm>
            <a:off x="304800" y="603910"/>
            <a:ext cx="11887200" cy="4194304"/>
            <a:chOff x="304800" y="603910"/>
            <a:chExt cx="11887200" cy="4194304"/>
          </a:xfrm>
        </p:grpSpPr>
        <p:pic>
          <p:nvPicPr>
            <p:cNvPr id="5" name="Picture 4" descr="A picture containing text, watercraft, transport&#10;&#10;Description automatically generated">
              <a:extLst>
                <a:ext uri="{FF2B5EF4-FFF2-40B4-BE49-F238E27FC236}">
                  <a16:creationId xmlns:a16="http://schemas.microsoft.com/office/drawing/2014/main" id="{CC3BD333-241D-439F-87E1-654EDC1D4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603910"/>
              <a:ext cx="11887200" cy="2097152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pic>
          <p:nvPicPr>
            <p:cNvPr id="7" name="Picture 6" descr="A picture containing text, watercraft, transport&#10;&#10;Description automatically generated">
              <a:extLst>
                <a:ext uri="{FF2B5EF4-FFF2-40B4-BE49-F238E27FC236}">
                  <a16:creationId xmlns:a16="http://schemas.microsoft.com/office/drawing/2014/main" id="{B39AEAEF-3D2C-4BFA-8F10-73E6BFCC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701062"/>
              <a:ext cx="11887200" cy="2097152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4477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12C19A7-6B8B-495C-9F58-15D19A5C5E13}"/>
              </a:ext>
            </a:extLst>
          </p:cNvPr>
          <p:cNvGrpSpPr/>
          <p:nvPr/>
        </p:nvGrpSpPr>
        <p:grpSpPr>
          <a:xfrm>
            <a:off x="1359508" y="1193632"/>
            <a:ext cx="8405522" cy="4178467"/>
            <a:chOff x="1454758" y="1620352"/>
            <a:chExt cx="8405522" cy="4178467"/>
          </a:xfrm>
        </p:grpSpPr>
        <p:pic>
          <p:nvPicPr>
            <p:cNvPr id="14" name="Picture 13" descr="Chart, scatter chart, bubble chart&#10;&#10;Description automatically generated">
              <a:extLst>
                <a:ext uri="{FF2B5EF4-FFF2-40B4-BE49-F238E27FC236}">
                  <a16:creationId xmlns:a16="http://schemas.microsoft.com/office/drawing/2014/main" id="{285EC47F-57CF-4921-A0A6-806ABBAE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48" y="1620352"/>
              <a:ext cx="4142132" cy="4178467"/>
            </a:xfrm>
            <a:prstGeom prst="rect">
              <a:avLst/>
            </a:prstGeom>
          </p:spPr>
        </p:pic>
        <p:pic>
          <p:nvPicPr>
            <p:cNvPr id="16" name="Picture 15" descr="Chart, scatter chart, bubble chart&#10;&#10;Description automatically generated">
              <a:extLst>
                <a:ext uri="{FF2B5EF4-FFF2-40B4-BE49-F238E27FC236}">
                  <a16:creationId xmlns:a16="http://schemas.microsoft.com/office/drawing/2014/main" id="{D06D3E37-EB63-4784-B311-11429EDE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758" y="1620352"/>
              <a:ext cx="4142132" cy="417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97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Melo</dc:creator>
  <cp:lastModifiedBy>Nuno Melo</cp:lastModifiedBy>
  <cp:revision>1</cp:revision>
  <dcterms:created xsi:type="dcterms:W3CDTF">2021-12-30T09:32:05Z</dcterms:created>
  <dcterms:modified xsi:type="dcterms:W3CDTF">2021-12-30T16:02:42Z</dcterms:modified>
</cp:coreProperties>
</file>